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8" r:id="rId3"/>
    <p:sldId id="261" r:id="rId4"/>
    <p:sldId id="259" r:id="rId5"/>
    <p:sldId id="257" r:id="rId6"/>
  </p:sldIdLst>
  <p:sldSz cx="9144000" cy="5143500" type="screen16x9"/>
  <p:notesSz cx="6858000" cy="9144000"/>
  <p:embeddedFontLst>
    <p:embeddedFont>
      <p:font typeface="Oswald" panose="00000500000000000000" pitchFamily="2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785b8a0c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2785b8a0c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785b8a0c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2785b8a0c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21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785ee894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2785ee894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63cdb42e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63cdb42e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11" Type="http://schemas.openxmlformats.org/officeDocument/2006/relationships/hyperlink" Target="https://xdarren11.github.io/Portfolio/" TargetMode="Externa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3.png"/><Relationship Id="rId5" Type="http://schemas.microsoft.com/office/2007/relationships/media" Target="../media/media5.mp4"/><Relationship Id="rId10" Type="http://schemas.openxmlformats.org/officeDocument/2006/relationships/image" Target="../media/image2.png"/><Relationship Id="rId4" Type="http://schemas.openxmlformats.org/officeDocument/2006/relationships/video" Target="../media/media4.mp4"/><Relationship Id="rId9" Type="http://schemas.openxmlformats.org/officeDocument/2006/relationships/image" Target="../media/image1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42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0" y="0"/>
            <a:ext cx="9144000" cy="5143488"/>
            <a:chOff x="0" y="0"/>
            <a:chExt cx="9144000" cy="5143488"/>
          </a:xfrm>
        </p:grpSpPr>
        <p:pic>
          <p:nvPicPr>
            <p:cNvPr id="55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1" name="Google Shape;631;p13"/>
          <p:cNvSpPr txBox="1"/>
          <p:nvPr/>
        </p:nvSpPr>
        <p:spPr>
          <a:xfrm>
            <a:off x="1869900" y="114075"/>
            <a:ext cx="5404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Hola, Soy </a:t>
            </a:r>
            <a:r>
              <a:rPr lang="es-419" sz="5200" b="1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Darren</a:t>
            </a:r>
            <a:endParaRPr sz="5200" b="1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2" name="Google Shape;632;p13"/>
          <p:cNvSpPr txBox="1"/>
          <p:nvPr/>
        </p:nvSpPr>
        <p:spPr>
          <a:xfrm>
            <a:off x="183875" y="2542300"/>
            <a:ext cx="3706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600"/>
              <a:buFont typeface="Oswald"/>
              <a:buChar char="-"/>
            </a:pPr>
            <a:r>
              <a:rPr lang="es-419" sz="1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Curso de Desarrollo Web Completo</a:t>
            </a:r>
            <a:endParaRPr sz="1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600"/>
              <a:buFont typeface="Oswald"/>
              <a:buChar char="-"/>
            </a:pPr>
            <a:r>
              <a:rPr lang="es-419" sz="1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Curso Master en Programación de Videojuegos</a:t>
            </a:r>
            <a:endParaRPr sz="1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600"/>
              <a:buFont typeface="Oswald"/>
              <a:buChar char="-"/>
            </a:pPr>
            <a:r>
              <a:rPr lang="es-419" sz="1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Curso de creación de videojuegos (Academia </a:t>
            </a:r>
            <a:r>
              <a:rPr lang="es-419" sz="1600" b="1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sobrevilla</a:t>
            </a:r>
            <a:r>
              <a:rPr lang="es-419" sz="16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1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3" name="Google Shape;633;p13"/>
          <p:cNvSpPr txBox="1"/>
          <p:nvPr/>
        </p:nvSpPr>
        <p:spPr>
          <a:xfrm>
            <a:off x="892625" y="2111200"/>
            <a:ext cx="228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Formación Académica: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4" name="Google Shape;634;p13"/>
          <p:cNvSpPr txBox="1"/>
          <p:nvPr/>
        </p:nvSpPr>
        <p:spPr>
          <a:xfrm>
            <a:off x="5930750" y="2111200"/>
            <a:ext cx="228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¿Por qué esta carrera?</a:t>
            </a:r>
            <a:endParaRPr sz="1600" b="1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5" name="Google Shape;635;p13"/>
          <p:cNvSpPr txBox="1"/>
          <p:nvPr/>
        </p:nvSpPr>
        <p:spPr>
          <a:xfrm>
            <a:off x="2184900" y="1169600"/>
            <a:ext cx="4774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Estudió la carrera de </a:t>
            </a:r>
            <a:r>
              <a:rPr lang="es-419" sz="1900" b="1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ingeniería en sistemas computacionales</a:t>
            </a:r>
            <a:r>
              <a:rPr lang="es-419" sz="19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en ESCOM IPN</a:t>
            </a:r>
            <a:endParaRPr sz="19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6" name="Google Shape;636;p13"/>
          <p:cNvSpPr txBox="1"/>
          <p:nvPr/>
        </p:nvSpPr>
        <p:spPr>
          <a:xfrm>
            <a:off x="5222000" y="2542300"/>
            <a:ext cx="370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600"/>
              <a:buFont typeface="Oswald"/>
              <a:buChar char="-"/>
            </a:pPr>
            <a:r>
              <a:rPr lang="es-419" sz="16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Elegí esta carrera debido a los retos que implica, así como a mi pasión por los videojuegos y la tecnología.</a:t>
            </a:r>
            <a:endParaRPr sz="16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7" name="Google Shape;637;p13"/>
          <p:cNvPicPr preferRelativeResize="0"/>
          <p:nvPr/>
        </p:nvPicPr>
        <p:blipFill rotWithShape="1">
          <a:blip r:embed="rId6">
            <a:alphaModFix/>
          </a:blip>
          <a:srcRect l="16617" r="13676" b="31205"/>
          <a:stretch/>
        </p:blipFill>
        <p:spPr>
          <a:xfrm>
            <a:off x="6243540" y="3611222"/>
            <a:ext cx="1663722" cy="9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42D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15"/>
          <p:cNvGrpSpPr/>
          <p:nvPr/>
        </p:nvGrpSpPr>
        <p:grpSpPr>
          <a:xfrm>
            <a:off x="0" y="12"/>
            <a:ext cx="9144000" cy="5143488"/>
            <a:chOff x="0" y="0"/>
            <a:chExt cx="9144000" cy="5143488"/>
          </a:xfrm>
        </p:grpSpPr>
        <p:pic>
          <p:nvPicPr>
            <p:cNvPr id="1229" name="Google Shape;122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0" name="Google Shape;123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2" name="Google Shape;123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4" name="Google Shape;123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0" name="Google Shape;124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1" name="Google Shape;124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2" name="Google Shape;124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Google Shape;124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4" name="Google Shape;124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5" name="Google Shape;124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6" name="Google Shape;124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7" name="Google Shape;124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" name="Google Shape;124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0" name="Google Shape;125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1" name="Google Shape;125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" name="Google Shape;125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" name="Google Shape;125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9" name="Google Shape;125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" name="Google Shape;126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3" name="Google Shape;126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" name="Google Shape;126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" name="Google Shape;126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3" name="Google Shape;127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4" name="Google Shape;127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6" name="Google Shape;127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7" name="Google Shape;127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8" name="Google Shape;127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9" name="Google Shape;127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" name="Google Shape;128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Google Shape;128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3" name="Google Shape;129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0" name="Google Shape;130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1" name="Google Shape;130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2" name="Google Shape;130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3" name="Google Shape;130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4" name="Google Shape;130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" name="Google Shape;130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2" name="Google Shape;131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4" name="Google Shape;131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5" name="Google Shape;131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" name="Google Shape;131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" name="Google Shape;131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8" name="Google Shape;131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9" name="Google Shape;131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0" name="Google Shape;132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2" name="Google Shape;132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6" name="Google Shape;132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7" name="Google Shape;132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6" name="Google Shape;133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8" name="Google Shape;133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9" name="Google Shape;133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0" name="Google Shape;134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1" name="Google Shape;134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" name="Google Shape;134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4" name="Google Shape;134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Google Shape;134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0" name="Google Shape;135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3" name="Google Shape;135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4" name="Google Shape;135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5" name="Google Shape;135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6" name="Google Shape;135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" name="Google Shape;135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0" name="Google Shape;136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3" name="Google Shape;136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7" name="Google Shape;136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0" name="Google Shape;137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1" name="Google Shape;137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2" name="Google Shape;137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3" name="Google Shape;137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5" name="Google Shape;137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9" name="Google Shape;137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0" name="Google Shape;138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1" name="Google Shape;138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4" name="Google Shape;138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6" name="Google Shape;138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7" name="Google Shape;138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8" name="Google Shape;138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9" name="Google Shape;138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0" name="Google Shape;139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1" name="Google Shape;139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2" name="Google Shape;139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3" name="Google Shape;139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5" name="Google Shape;139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6" name="Google Shape;139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7" name="Google Shape;139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8" name="Google Shape;139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2" name="Google Shape;140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3" name="Google Shape;140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4" name="Google Shape;140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5" name="Google Shape;140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6" name="Google Shape;140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7" name="Google Shape;140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8" name="Google Shape;140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0" name="Google Shape;141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1" name="Google Shape;141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2" name="Google Shape;141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4" name="Google Shape;141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5" name="Google Shape;141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6" name="Google Shape;141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7" name="Google Shape;141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8" name="Google Shape;141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9" name="Google Shape;141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0" name="Google Shape;142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1" name="Google Shape;142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2" name="Google Shape;142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8" name="Google Shape;142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0" name="Google Shape;143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Google Shape;143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3" name="Google Shape;143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6" name="Google Shape;143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7" name="Google Shape;143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9" name="Google Shape;143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0" name="Google Shape;144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2" name="Google Shape;144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3" name="Google Shape;144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4" name="Google Shape;144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5" name="Google Shape;144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6" name="Google Shape;144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7" name="Google Shape;144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8" name="Google Shape;144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1" name="Google Shape;145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2" name="Google Shape;145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3" name="Google Shape;145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5" name="Google Shape;145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0" name="Google Shape;146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1" name="Google Shape;146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3" name="Google Shape;146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5" name="Google Shape;146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2" name="Google Shape;147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3" name="Google Shape;147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4" name="Google Shape;147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6" name="Google Shape;147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7" name="Google Shape;147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8" name="Google Shape;147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0" name="Google Shape;148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4" name="Google Shape;148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5" name="Google Shape;148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6" name="Google Shape;148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7" name="Google Shape;148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8" name="Google Shape;148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9" name="Google Shape;148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0" name="Google Shape;149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1" name="Google Shape;149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2" name="Google Shape;149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3" name="Google Shape;149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Google Shape;149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5" name="Google Shape;149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6" name="Google Shape;149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9" name="Google Shape;149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0" name="Google Shape;150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1" name="Google Shape;150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3" name="Google Shape;150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4" name="Google Shape;150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Google Shape;150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8" name="Google Shape;150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1" name="Google Shape;151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4" name="Google Shape;151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5" name="Google Shape;151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Google Shape;151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Google Shape;151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9" name="Google Shape;151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0" name="Google Shape;152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1" name="Google Shape;152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2" name="Google Shape;152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3" name="Google Shape;152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4" name="Google Shape;152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5" name="Google Shape;152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6" name="Google Shape;152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8" name="Google Shape;152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9" name="Google Shape;152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0" name="Google Shape;153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1" name="Google Shape;153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2" name="Google Shape;153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3" name="Google Shape;153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4" name="Google Shape;153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5" name="Google Shape;153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7" name="Google Shape;153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9" name="Google Shape;153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0" name="Google Shape;154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Google Shape;154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2" name="Google Shape;154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4" name="Google Shape;154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5" name="Google Shape;154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6" name="Google Shape;154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7" name="Google Shape;154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8" name="Google Shape;154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0" name="Google Shape;155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1" name="Google Shape;155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2" name="Google Shape;155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3" name="Google Shape;155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4" name="Google Shape;155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5" name="Google Shape;155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6" name="Google Shape;155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8" name="Google Shape;155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9" name="Google Shape;155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0" name="Google Shape;156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1" name="Google Shape;156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2" name="Google Shape;156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3" name="Google Shape;156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4" name="Google Shape;156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5" name="Google Shape;156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6" name="Google Shape;156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7" name="Google Shape;156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9" name="Google Shape;156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0" name="Google Shape;157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1" name="Google Shape;157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2" name="Google Shape;157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3" name="Google Shape;157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Google Shape;157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5" name="Google Shape;157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7" name="Google Shape;157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8" name="Google Shape;157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9" name="Google Shape;157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0" name="Google Shape;158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1" name="Google Shape;158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2" name="Google Shape;158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3" name="Google Shape;158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4" name="Google Shape;158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5" name="Google Shape;158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6" name="Google Shape;158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0" name="Google Shape;159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1" name="Google Shape;159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Google Shape;159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3" name="Google Shape;159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4" name="Google Shape;159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6" name="Google Shape;159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7" name="Google Shape;159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8" name="Google Shape;159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0" name="Google Shape;160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1" name="Google Shape;160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2" name="Google Shape;160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3" name="Google Shape;160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4" name="Google Shape;160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5" name="Google Shape;160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6" name="Google Shape;160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7" name="Google Shape;160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9" name="Google Shape;160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0" name="Google Shape;161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1" name="Google Shape;161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3" name="Google Shape;161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4" name="Google Shape;161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5" name="Google Shape;161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6" name="Google Shape;161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7" name="Google Shape;161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Google Shape;161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9" name="Google Shape;161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0" name="Google Shape;162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1" name="Google Shape;162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2" name="Google Shape;162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3" name="Google Shape;162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4" name="Google Shape;162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5" name="Google Shape;162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6" name="Google Shape;162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8" name="Google Shape;162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9" name="Google Shape;162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0" name="Google Shape;163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2" name="Google Shape;163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3" name="Google Shape;163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5" name="Google Shape;163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6" name="Google Shape;163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7" name="Google Shape;163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8" name="Google Shape;163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9" name="Google Shape;163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0" name="Google Shape;164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1" name="Google Shape;164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2" name="Google Shape;164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3" name="Google Shape;164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4" name="Google Shape;164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5" name="Google Shape;164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6" name="Google Shape;164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7" name="Google Shape;164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8" name="Google Shape;164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9" name="Google Shape;164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1" name="Google Shape;165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2" name="Google Shape;165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3" name="Google Shape;165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4" name="Google Shape;165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5" name="Google Shape;165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6" name="Google Shape;165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7" name="Google Shape;165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8" name="Google Shape;165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9" name="Google Shape;165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0" name="Google Shape;166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1" name="Google Shape;166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3" name="Google Shape;166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4" name="Google Shape;166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5" name="Google Shape;166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6" name="Google Shape;166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7" name="Google Shape;166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8" name="Google Shape;166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9" name="Google Shape;166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0" name="Google Shape;167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1" name="Google Shape;167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2" name="Google Shape;167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3" name="Google Shape;167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4" name="Google Shape;167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5" name="Google Shape;167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6" name="Google Shape;167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7" name="Google Shape;167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0" name="Google Shape;168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4" name="Google Shape;168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Google Shape;168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9" name="Google Shape;168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1" name="Google Shape;169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Google Shape;169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Google Shape;169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Google Shape;169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Google Shape;169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4" name="Google Shape;170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5" name="Google Shape;170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6" name="Google Shape;170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1" name="Google Shape;171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4" name="Google Shape;171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5" name="Google Shape;171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7" name="Google Shape;171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0" name="Google Shape;172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1" name="Google Shape;172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2" name="Google Shape;172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3" name="Google Shape;172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4" name="Google Shape;172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5" name="Google Shape;172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8" name="Google Shape;172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0" name="Google Shape;173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1" name="Google Shape;173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3" name="Google Shape;173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4" name="Google Shape;173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5" name="Google Shape;173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6" name="Google Shape;173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7" name="Google Shape;173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8" name="Google Shape;173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9" name="Google Shape;173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0" name="Google Shape;174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" name="Google Shape;174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2" name="Google Shape;174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3" name="Google Shape;174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4" name="Google Shape;174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5" name="Google Shape;174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6" name="Google Shape;174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7" name="Google Shape;174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8" name="Google Shape;174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9" name="Google Shape;174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0" name="Google Shape;175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1" name="Google Shape;175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2" name="Google Shape;175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3" name="Google Shape;175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4" name="Google Shape;175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5" name="Google Shape;175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6" name="Google Shape;175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7" name="Google Shape;175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8" name="Google Shape;175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9" name="Google Shape;175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0" name="Google Shape;176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1" name="Google Shape;176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2" name="Google Shape;176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3" name="Google Shape;176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5" name="Google Shape;176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6" name="Google Shape;176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7" name="Google Shape;176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8" name="Google Shape;176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9" name="Google Shape;176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0" name="Google Shape;177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1" name="Google Shape;177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2" name="Google Shape;177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3" name="Google Shape;177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4" name="Google Shape;177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6" name="Google Shape;177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3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8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14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0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6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2" name="Google Shape;178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1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3" name="Google Shape;178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7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4" name="Google Shape;178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43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5" name="Google Shape;178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9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4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7" name="Google Shape;178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00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8" name="Google Shape;178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6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9" name="Google Shape;178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0" name="Google Shape;179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57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1" name="Google Shape;179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2" name="Google Shape;179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9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3" name="Google Shape;179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5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4" name="Google Shape;179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0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5" name="Google Shape;179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86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6" name="Google Shape;179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72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7" name="Google Shape;179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8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8" name="Google Shape;179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3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9" name="Google Shape;179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9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0" name="Google Shape;180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5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1" name="Google Shape;1801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01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2" name="Google Shape;180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86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3" name="Google Shape;180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2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4" name="Google Shape;180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8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5" name="Google Shape;1805;p15"/>
          <p:cNvSpPr txBox="1"/>
          <p:nvPr/>
        </p:nvSpPr>
        <p:spPr>
          <a:xfrm>
            <a:off x="2603700" y="152400"/>
            <a:ext cx="3936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Mis </a:t>
            </a:r>
            <a:r>
              <a:rPr lang="es-419" sz="5200" b="1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proyectos</a:t>
            </a:r>
            <a:endParaRPr sz="5200" b="1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7" name="Google Shape;1807;p15"/>
          <p:cNvSpPr txBox="1"/>
          <p:nvPr/>
        </p:nvSpPr>
        <p:spPr>
          <a:xfrm>
            <a:off x="332196" y="1453416"/>
            <a:ext cx="248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Videojuego “Dino aventura”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HwVideoEditor_2024_07_17_234338780">
            <a:hlinkClick r:id="" action="ppaction://media"/>
            <a:extLst>
              <a:ext uri="{FF2B5EF4-FFF2-40B4-BE49-F238E27FC236}">
                <a16:creationId xmlns:a16="http://schemas.microsoft.com/office/drawing/2014/main" id="{7C7D2390-C57C-41D3-2143-3717424F5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967499" y="1405346"/>
            <a:ext cx="1208254" cy="2618557"/>
          </a:xfrm>
          <a:prstGeom prst="rect">
            <a:avLst/>
          </a:prstGeom>
        </p:spPr>
      </p:pic>
      <p:sp>
        <p:nvSpPr>
          <p:cNvPr id="3" name="Google Shape;1807;p15">
            <a:extLst>
              <a:ext uri="{FF2B5EF4-FFF2-40B4-BE49-F238E27FC236}">
                <a16:creationId xmlns:a16="http://schemas.microsoft.com/office/drawing/2014/main" id="{5A0AD2DB-5176-0437-88E2-8D975181FCEB}"/>
              </a:ext>
            </a:extLst>
          </p:cNvPr>
          <p:cNvSpPr txBox="1"/>
          <p:nvPr/>
        </p:nvSpPr>
        <p:spPr>
          <a:xfrm>
            <a:off x="3887066" y="1453416"/>
            <a:ext cx="165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 Portfolio Web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A7F726-B4CB-7B66-8EA4-90FD42876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5337" y="2103072"/>
            <a:ext cx="2618558" cy="1325916"/>
          </a:xfrm>
          <a:prstGeom prst="rect">
            <a:avLst/>
          </a:prstGeom>
        </p:spPr>
      </p:pic>
      <p:sp>
        <p:nvSpPr>
          <p:cNvPr id="8" name="Google Shape;1807;p15">
            <a:extLst>
              <a:ext uri="{FF2B5EF4-FFF2-40B4-BE49-F238E27FC236}">
                <a16:creationId xmlns:a16="http://schemas.microsoft.com/office/drawing/2014/main" id="{FDA80017-6658-2A3D-D80D-989701DC770A}"/>
              </a:ext>
            </a:extLst>
          </p:cNvPr>
          <p:cNvSpPr txBox="1"/>
          <p:nvPr/>
        </p:nvSpPr>
        <p:spPr>
          <a:xfrm>
            <a:off x="6475050" y="1423338"/>
            <a:ext cx="248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Pagina Bines Raíces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bienes-raices-opera-2024-07-21-22-20-29_QqCkWVYW">
            <a:hlinkClick r:id="" action="ppaction://media"/>
            <a:extLst>
              <a:ext uri="{FF2B5EF4-FFF2-40B4-BE49-F238E27FC236}">
                <a16:creationId xmlns:a16="http://schemas.microsoft.com/office/drawing/2014/main" id="{E20249DE-EB41-073C-1120-104317033D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249300" y="2027453"/>
            <a:ext cx="2646150" cy="1488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42D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15"/>
          <p:cNvGrpSpPr/>
          <p:nvPr/>
        </p:nvGrpSpPr>
        <p:grpSpPr>
          <a:xfrm>
            <a:off x="0" y="12"/>
            <a:ext cx="9144000" cy="5143488"/>
            <a:chOff x="0" y="0"/>
            <a:chExt cx="9144000" cy="5143488"/>
          </a:xfrm>
        </p:grpSpPr>
        <p:pic>
          <p:nvPicPr>
            <p:cNvPr id="1229" name="Google Shape;122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0" name="Google Shape;123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2" name="Google Shape;123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4" name="Google Shape;123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0" name="Google Shape;124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1" name="Google Shape;124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2" name="Google Shape;124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Google Shape;124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4" name="Google Shape;124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5" name="Google Shape;124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6" name="Google Shape;124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7" name="Google Shape;124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" name="Google Shape;124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0" name="Google Shape;125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1" name="Google Shape;125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" name="Google Shape;125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" name="Google Shape;125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9" name="Google Shape;125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" name="Google Shape;126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3" name="Google Shape;126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" name="Google Shape;126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" name="Google Shape;126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3" name="Google Shape;127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4" name="Google Shape;127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6" name="Google Shape;127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7" name="Google Shape;127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8" name="Google Shape;127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9" name="Google Shape;127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" name="Google Shape;128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Google Shape;128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3" name="Google Shape;129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0" name="Google Shape;130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1" name="Google Shape;130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2" name="Google Shape;130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3" name="Google Shape;130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4" name="Google Shape;130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" name="Google Shape;130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2" name="Google Shape;131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4" name="Google Shape;131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5" name="Google Shape;131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" name="Google Shape;131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" name="Google Shape;131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8" name="Google Shape;131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9" name="Google Shape;131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0" name="Google Shape;132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2" name="Google Shape;132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6" name="Google Shape;132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7" name="Google Shape;132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6" name="Google Shape;133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8" name="Google Shape;133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9" name="Google Shape;133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0" name="Google Shape;134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1" name="Google Shape;134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" name="Google Shape;134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4" name="Google Shape;134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Google Shape;134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0" name="Google Shape;135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3" name="Google Shape;135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4" name="Google Shape;135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5" name="Google Shape;135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6" name="Google Shape;135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" name="Google Shape;135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0" name="Google Shape;136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3" name="Google Shape;136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7" name="Google Shape;136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0" name="Google Shape;137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1" name="Google Shape;137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2" name="Google Shape;137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3" name="Google Shape;137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5" name="Google Shape;137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9" name="Google Shape;137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0" name="Google Shape;138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1" name="Google Shape;138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4" name="Google Shape;138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6" name="Google Shape;138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7" name="Google Shape;138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8" name="Google Shape;138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9" name="Google Shape;138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0" name="Google Shape;139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1" name="Google Shape;139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2" name="Google Shape;139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3" name="Google Shape;139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5" name="Google Shape;139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6" name="Google Shape;139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7" name="Google Shape;139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8" name="Google Shape;139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2" name="Google Shape;140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3" name="Google Shape;140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4" name="Google Shape;140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5" name="Google Shape;140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6" name="Google Shape;140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7" name="Google Shape;140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8" name="Google Shape;140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0" name="Google Shape;141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1" name="Google Shape;141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2" name="Google Shape;141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4" name="Google Shape;141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5" name="Google Shape;141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6" name="Google Shape;141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7" name="Google Shape;141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8" name="Google Shape;141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9" name="Google Shape;141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0" name="Google Shape;142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1" name="Google Shape;142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2" name="Google Shape;142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8" name="Google Shape;142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0" name="Google Shape;143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Google Shape;143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3" name="Google Shape;143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6" name="Google Shape;143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7" name="Google Shape;143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9" name="Google Shape;143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0" name="Google Shape;144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2" name="Google Shape;144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3" name="Google Shape;144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4" name="Google Shape;144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5" name="Google Shape;144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6" name="Google Shape;144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7" name="Google Shape;144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8" name="Google Shape;144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1" name="Google Shape;145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2" name="Google Shape;145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3" name="Google Shape;145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5" name="Google Shape;145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0" name="Google Shape;146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1" name="Google Shape;146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3" name="Google Shape;146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5" name="Google Shape;146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2" name="Google Shape;147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3" name="Google Shape;147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4" name="Google Shape;147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6" name="Google Shape;147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7" name="Google Shape;147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8" name="Google Shape;147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0" name="Google Shape;148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4" name="Google Shape;148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5" name="Google Shape;148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6" name="Google Shape;148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7" name="Google Shape;148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8" name="Google Shape;148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9" name="Google Shape;148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0" name="Google Shape;149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1" name="Google Shape;149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2" name="Google Shape;149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3" name="Google Shape;149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Google Shape;149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5" name="Google Shape;149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6" name="Google Shape;149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9" name="Google Shape;149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0" name="Google Shape;150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1" name="Google Shape;150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3" name="Google Shape;150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4" name="Google Shape;150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Google Shape;150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8" name="Google Shape;150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1" name="Google Shape;151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4" name="Google Shape;151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5" name="Google Shape;151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Google Shape;151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Google Shape;151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9" name="Google Shape;151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0" name="Google Shape;152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1" name="Google Shape;152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2" name="Google Shape;152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3" name="Google Shape;152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4" name="Google Shape;152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5" name="Google Shape;152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6" name="Google Shape;152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8" name="Google Shape;152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9" name="Google Shape;152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0" name="Google Shape;153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1" name="Google Shape;153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2" name="Google Shape;153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3" name="Google Shape;153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4" name="Google Shape;153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5" name="Google Shape;153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7" name="Google Shape;153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9" name="Google Shape;153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0" name="Google Shape;154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Google Shape;154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2" name="Google Shape;154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4" name="Google Shape;154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5" name="Google Shape;154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6" name="Google Shape;154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7" name="Google Shape;154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8" name="Google Shape;154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0" name="Google Shape;155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1" name="Google Shape;155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2" name="Google Shape;155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3" name="Google Shape;155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4" name="Google Shape;155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5" name="Google Shape;155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6" name="Google Shape;155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8" name="Google Shape;155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9" name="Google Shape;155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0" name="Google Shape;156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1" name="Google Shape;156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2" name="Google Shape;156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3" name="Google Shape;156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4" name="Google Shape;156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5" name="Google Shape;156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6" name="Google Shape;156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7" name="Google Shape;156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9" name="Google Shape;156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0" name="Google Shape;157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1" name="Google Shape;157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2" name="Google Shape;157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3" name="Google Shape;157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Google Shape;157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5" name="Google Shape;157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7" name="Google Shape;157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8" name="Google Shape;157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9" name="Google Shape;157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0" name="Google Shape;158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1" name="Google Shape;158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2" name="Google Shape;158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3" name="Google Shape;158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4" name="Google Shape;158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5" name="Google Shape;158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6" name="Google Shape;158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0" name="Google Shape;159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1" name="Google Shape;159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Google Shape;159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3" name="Google Shape;159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4" name="Google Shape;159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6" name="Google Shape;159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7" name="Google Shape;159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8" name="Google Shape;159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0" name="Google Shape;160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1" name="Google Shape;160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2" name="Google Shape;160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3" name="Google Shape;160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4" name="Google Shape;160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5" name="Google Shape;160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6" name="Google Shape;160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7" name="Google Shape;160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9" name="Google Shape;160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0" name="Google Shape;161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1" name="Google Shape;161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3" name="Google Shape;161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4" name="Google Shape;161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5" name="Google Shape;161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6" name="Google Shape;161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7" name="Google Shape;161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Google Shape;161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9" name="Google Shape;161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0" name="Google Shape;162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1" name="Google Shape;162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2" name="Google Shape;162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3" name="Google Shape;162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4" name="Google Shape;162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5" name="Google Shape;162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6" name="Google Shape;162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8" name="Google Shape;162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9" name="Google Shape;162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0" name="Google Shape;163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2" name="Google Shape;163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3" name="Google Shape;163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5" name="Google Shape;163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6" name="Google Shape;163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7" name="Google Shape;163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8" name="Google Shape;163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9" name="Google Shape;163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0" name="Google Shape;164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1" name="Google Shape;164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2" name="Google Shape;164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3" name="Google Shape;164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4" name="Google Shape;164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5" name="Google Shape;164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6" name="Google Shape;164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7" name="Google Shape;164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8" name="Google Shape;164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9" name="Google Shape;164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1" name="Google Shape;165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2" name="Google Shape;165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3" name="Google Shape;165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4" name="Google Shape;165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5" name="Google Shape;165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6" name="Google Shape;165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7" name="Google Shape;165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8" name="Google Shape;165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9" name="Google Shape;165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0" name="Google Shape;166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1" name="Google Shape;166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3" name="Google Shape;166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4" name="Google Shape;166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5" name="Google Shape;166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6" name="Google Shape;166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7" name="Google Shape;166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8" name="Google Shape;166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9" name="Google Shape;166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0" name="Google Shape;167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1" name="Google Shape;167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2" name="Google Shape;167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3" name="Google Shape;167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4" name="Google Shape;167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5" name="Google Shape;167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6" name="Google Shape;167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7" name="Google Shape;167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0" name="Google Shape;168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4" name="Google Shape;168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Google Shape;168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9" name="Google Shape;168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1" name="Google Shape;169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Google Shape;169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Google Shape;169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Google Shape;169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Google Shape;169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4" name="Google Shape;170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5" name="Google Shape;170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6" name="Google Shape;170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1" name="Google Shape;171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4" name="Google Shape;171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5" name="Google Shape;171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7" name="Google Shape;171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0" name="Google Shape;172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1" name="Google Shape;172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2" name="Google Shape;172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3" name="Google Shape;172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4" name="Google Shape;172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5" name="Google Shape;172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8" name="Google Shape;172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0" name="Google Shape;173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1" name="Google Shape;173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3" name="Google Shape;173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4" name="Google Shape;173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5" name="Google Shape;173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6" name="Google Shape;173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7" name="Google Shape;173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8" name="Google Shape;173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9" name="Google Shape;173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0" name="Google Shape;174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" name="Google Shape;174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2" name="Google Shape;174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3" name="Google Shape;174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4" name="Google Shape;174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5" name="Google Shape;174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6" name="Google Shape;174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7" name="Google Shape;174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8" name="Google Shape;174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9" name="Google Shape;174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0" name="Google Shape;175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1" name="Google Shape;175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2" name="Google Shape;175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3" name="Google Shape;175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4" name="Google Shape;175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5" name="Google Shape;175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6" name="Google Shape;175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7" name="Google Shape;175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8" name="Google Shape;175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9" name="Google Shape;175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0" name="Google Shape;176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1" name="Google Shape;176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2" name="Google Shape;176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3" name="Google Shape;176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5" name="Google Shape;176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6" name="Google Shape;176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7" name="Google Shape;176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8" name="Google Shape;176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9" name="Google Shape;176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0" name="Google Shape;177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1" name="Google Shape;177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2" name="Google Shape;177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3" name="Google Shape;177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4" name="Google Shape;177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6" name="Google Shape;177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43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28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4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00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86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2" name="Google Shape;1782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71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3" name="Google Shape;178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57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4" name="Google Shape;178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3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5" name="Google Shape;178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9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14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7" name="Google Shape;178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00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8" name="Google Shape;178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6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9" name="Google Shape;178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0" name="Google Shape;179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57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1" name="Google Shape;179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3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2" name="Google Shape;1792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29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3" name="Google Shape;179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15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4" name="Google Shape;179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00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5" name="Google Shape;179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86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6" name="Google Shape;179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72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7" name="Google Shape;179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58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8" name="Google Shape;1798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3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9" name="Google Shape;179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9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0" name="Google Shape;180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1" name="Google Shape;180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1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2" name="Google Shape;180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286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3" name="Google Shape;180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72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4" name="Google Shape;1804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58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5" name="Google Shape;1805;p15"/>
          <p:cNvSpPr txBox="1"/>
          <p:nvPr/>
        </p:nvSpPr>
        <p:spPr>
          <a:xfrm>
            <a:off x="2603700" y="152400"/>
            <a:ext cx="3936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Mis </a:t>
            </a:r>
            <a:r>
              <a:rPr lang="es-419" sz="5200" b="1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proyectos</a:t>
            </a:r>
            <a:endParaRPr sz="5200" b="1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7" name="Google Shape;1807;p15"/>
          <p:cNvSpPr txBox="1"/>
          <p:nvPr/>
        </p:nvSpPr>
        <p:spPr>
          <a:xfrm>
            <a:off x="331425" y="1330427"/>
            <a:ext cx="2480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App para medir estadísticas deportivas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" name="Google Shape;1807;p15">
            <a:extLst>
              <a:ext uri="{FF2B5EF4-FFF2-40B4-BE49-F238E27FC236}">
                <a16:creationId xmlns:a16="http://schemas.microsoft.com/office/drawing/2014/main" id="{FDA80017-6658-2A3D-D80D-989701DC770A}"/>
              </a:ext>
            </a:extLst>
          </p:cNvPr>
          <p:cNvSpPr txBox="1"/>
          <p:nvPr/>
        </p:nvSpPr>
        <p:spPr>
          <a:xfrm>
            <a:off x="3429000" y="1448646"/>
            <a:ext cx="248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Pokedex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1807;p15">
            <a:extLst>
              <a:ext uri="{FF2B5EF4-FFF2-40B4-BE49-F238E27FC236}">
                <a16:creationId xmlns:a16="http://schemas.microsoft.com/office/drawing/2014/main" id="{937C7381-984B-52C9-542C-3301EDE7073F}"/>
              </a:ext>
            </a:extLst>
          </p:cNvPr>
          <p:cNvSpPr txBox="1"/>
          <p:nvPr/>
        </p:nvSpPr>
        <p:spPr>
          <a:xfrm>
            <a:off x="6475050" y="1453416"/>
            <a:ext cx="248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Crud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svid-20240719-223952-1_3sa3Gv8C">
            <a:hlinkClick r:id="" action="ppaction://media"/>
            <a:extLst>
              <a:ext uri="{FF2B5EF4-FFF2-40B4-BE49-F238E27FC236}">
                <a16:creationId xmlns:a16="http://schemas.microsoft.com/office/drawing/2014/main" id="{2E1B2D50-5CF5-5984-E5D3-FC589D3F82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8701" y="2105828"/>
            <a:ext cx="1200097" cy="2604364"/>
          </a:xfrm>
          <a:prstGeom prst="rect">
            <a:avLst/>
          </a:prstGeom>
        </p:spPr>
      </p:pic>
      <p:pic>
        <p:nvPicPr>
          <p:cNvPr id="6" name="svid-20240719-234708-1_gRCxUq0W">
            <a:hlinkClick r:id="" action="ppaction://media"/>
            <a:extLst>
              <a:ext uri="{FF2B5EF4-FFF2-40B4-BE49-F238E27FC236}">
                <a16:creationId xmlns:a16="http://schemas.microsoft.com/office/drawing/2014/main" id="{8EE260C9-CEF3-0C73-150B-FA60A59AD9A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112817" y="2103648"/>
            <a:ext cx="1202106" cy="2608724"/>
          </a:xfrm>
          <a:prstGeom prst="rect">
            <a:avLst/>
          </a:prstGeom>
        </p:spPr>
      </p:pic>
      <p:pic>
        <p:nvPicPr>
          <p:cNvPr id="2" name="SVID_20240721_220744_1">
            <a:hlinkClick r:id="" action="ppaction://media"/>
            <a:extLst>
              <a:ext uri="{FF2B5EF4-FFF2-40B4-BE49-F238E27FC236}">
                <a16:creationId xmlns:a16="http://schemas.microsoft.com/office/drawing/2014/main" id="{78D162BB-C2F5-FA9C-0DE0-3AE6E286444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258076" y="2126818"/>
            <a:ext cx="1200097" cy="26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6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42D"/>
        </a:solidFill>
        <a:effectLst/>
      </p:bgPr>
    </p:bg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" name="Google Shape;1812;p16"/>
          <p:cNvGrpSpPr/>
          <p:nvPr/>
        </p:nvGrpSpPr>
        <p:grpSpPr>
          <a:xfrm>
            <a:off x="0" y="0"/>
            <a:ext cx="9144000" cy="5143488"/>
            <a:chOff x="0" y="0"/>
            <a:chExt cx="9144000" cy="5143488"/>
          </a:xfrm>
        </p:grpSpPr>
        <p:pic>
          <p:nvPicPr>
            <p:cNvPr id="1813" name="Google Shape;181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6" name="Google Shape;181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7" name="Google Shape;181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8" name="Google Shape;181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9" name="Google Shape;181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0" name="Google Shape;182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1" name="Google Shape;182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2" name="Google Shape;182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3" name="Google Shape;182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4" name="Google Shape;182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5" name="Google Shape;182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Google Shape;182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Google Shape;182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9" name="Google Shape;182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0" name="Google Shape;183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1" name="Google Shape;183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2" name="Google Shape;183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3" name="Google Shape;183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4" name="Google Shape;183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5" name="Google Shape;183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6" name="Google Shape;183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7" name="Google Shape;183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8" name="Google Shape;183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9" name="Google Shape;183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0" name="Google Shape;184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1" name="Google Shape;184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2" name="Google Shape;184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3" name="Google Shape;184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4" name="Google Shape;184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5" name="Google Shape;184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6" name="Google Shape;184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8" name="Google Shape;184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9" name="Google Shape;184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0" name="Google Shape;185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Google Shape;185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3" name="Google Shape;185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4" name="Google Shape;185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5" name="Google Shape;185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6" name="Google Shape;185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7" name="Google Shape;185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8" name="Google Shape;185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9" name="Google Shape;185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0" name="Google Shape;186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1" name="Google Shape;186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2" name="Google Shape;186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3" name="Google Shape;186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4" name="Google Shape;186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5" name="Google Shape;186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6" name="Google Shape;186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7" name="Google Shape;186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8" name="Google Shape;186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Google Shape;186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Google Shape;187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Google Shape;187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2" name="Google Shape;187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3" name="Google Shape;187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4" name="Google Shape;187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5" name="Google Shape;187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6" name="Google Shape;187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8" name="Google Shape;187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9" name="Google Shape;187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0" name="Google Shape;188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1" name="Google Shape;188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2" name="Google Shape;188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3" name="Google Shape;188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4" name="Google Shape;188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5" name="Google Shape;188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6" name="Google Shape;188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7" name="Google Shape;188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8" name="Google Shape;188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9" name="Google Shape;188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0" name="Google Shape;189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1" name="Google Shape;189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2" name="Google Shape;189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3" name="Google Shape;189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4" name="Google Shape;189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5" name="Google Shape;18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6" name="Google Shape;189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7" name="Google Shape;189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8" name="Google Shape;189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9" name="Google Shape;189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0" name="Google Shape;190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1" name="Google Shape;190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2" name="Google Shape;190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3" name="Google Shape;190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4" name="Google Shape;190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5" name="Google Shape;190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6" name="Google Shape;190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7" name="Google Shape;190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8" name="Google Shape;190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9" name="Google Shape;190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0" name="Google Shape;191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1" name="Google Shape;191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2" name="Google Shape;191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3" name="Google Shape;191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4" name="Google Shape;191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5" name="Google Shape;191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6" name="Google Shape;191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7" name="Google Shape;191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8" name="Google Shape;191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9" name="Google Shape;191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0" name="Google Shape;192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1" name="Google Shape;192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2" name="Google Shape;192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3" name="Google Shape;192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4" name="Google Shape;192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Google Shape;192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6" name="Google Shape;192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7" name="Google Shape;192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8" name="Google Shape;192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9" name="Google Shape;192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0" name="Google Shape;19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1" name="Google Shape;193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2" name="Google Shape;193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3" name="Google Shape;193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4" name="Google Shape;193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5" name="Google Shape;193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6" name="Google Shape;193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7" name="Google Shape;193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8" name="Google Shape;193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9" name="Google Shape;193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0" name="Google Shape;194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1" name="Google Shape;194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2" name="Google Shape;194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3" name="Google Shape;194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4" name="Google Shape;194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5" name="Google Shape;194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6" name="Google Shape;194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7" name="Google Shape;194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8" name="Google Shape;194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9" name="Google Shape;194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0" name="Google Shape;195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1" name="Google Shape;195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2" name="Google Shape;195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3" name="Google Shape;195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4" name="Google Shape;195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5" name="Google Shape;195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6" name="Google Shape;195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7" name="Google Shape;195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8" name="Google Shape;195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9" name="Google Shape;195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0" name="Google Shape;196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1" name="Google Shape;196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2" name="Google Shape;196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3" name="Google Shape;196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4" name="Google Shape;196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5" name="Google Shape;196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6" name="Google Shape;196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7" name="Google Shape;19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8" name="Google Shape;196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9" name="Google Shape;196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0" name="Google Shape;197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1" name="Google Shape;197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2" name="Google Shape;197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3" name="Google Shape;197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4" name="Google Shape;197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6" name="Google Shape;197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7" name="Google Shape;197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8" name="Google Shape;197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9" name="Google Shape;197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0" name="Google Shape;198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1" name="Google Shape;198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2" name="Google Shape;198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3" name="Google Shape;198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4" name="Google Shape;198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5" name="Google Shape;198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6" name="Google Shape;198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8" name="Google Shape;198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9" name="Google Shape;198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0" name="Google Shape;199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1" name="Google Shape;199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2" name="Google Shape;199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3" name="Google Shape;199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4" name="Google Shape;19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5" name="Google Shape;199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6" name="Google Shape;199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7" name="Google Shape;199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8" name="Google Shape;199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9" name="Google Shape;199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0" name="Google Shape;200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1" name="Google Shape;200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2" name="Google Shape;200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3" name="Google Shape;200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4" name="Google Shape;200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5" name="Google Shape;200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6" name="Google Shape;200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7" name="Google Shape;200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8" name="Google Shape;200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9" name="Google Shape;200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0" name="Google Shape;201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1" name="Google Shape;201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2" name="Google Shape;201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3" name="Google Shape;201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4" name="Google Shape;201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5" name="Google Shape;201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6" name="Google Shape;201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7" name="Google Shape;201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8" name="Google Shape;201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9" name="Google Shape;201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0" name="Google Shape;202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1" name="Google Shape;202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2" name="Google Shape;202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3" name="Google Shape;202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4" name="Google Shape;202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5" name="Google Shape;202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6" name="Google Shape;202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7" name="Google Shape;202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8" name="Google Shape;202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9" name="Google Shape;202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0" name="Google Shape;203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1" name="Google Shape;203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2" name="Google Shape;203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3" name="Google Shape;203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4" name="Google Shape;203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5" name="Google Shape;203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6" name="Google Shape;203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7" name="Google Shape;203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8" name="Google Shape;203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9" name="Google Shape;203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0" name="Google Shape;204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1" name="Google Shape;204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2" name="Google Shape;204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3" name="Google Shape;204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4" name="Google Shape;204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5" name="Google Shape;204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6" name="Google Shape;204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7" name="Google Shape;204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8" name="Google Shape;204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9" name="Google Shape;204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0" name="Google Shape;205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Google Shape;205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2" name="Google Shape;205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3" name="Google Shape;205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4" name="Google Shape;205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5" name="Google Shape;205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6" name="Google Shape;205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7" name="Google Shape;205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8" name="Google Shape;205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9" name="Google Shape;205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0" name="Google Shape;206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1" name="Google Shape;206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2" name="Google Shape;206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3" name="Google Shape;206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4" name="Google Shape;206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5" name="Google Shape;206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6" name="Google Shape;206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7" name="Google Shape;206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8" name="Google Shape;206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9" name="Google Shape;206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0" name="Google Shape;207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1" name="Google Shape;207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2" name="Google Shape;207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3" name="Google Shape;207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4" name="Google Shape;207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5" name="Google Shape;207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6" name="Google Shape;207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7" name="Google Shape;207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8" name="Google Shape;207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9" name="Google Shape;207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0" name="Google Shape;208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1" name="Google Shape;208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2" name="Google Shape;208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3" name="Google Shape;208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4" name="Google Shape;208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5" name="Google Shape;208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6" name="Google Shape;208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7" name="Google Shape;208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8" name="Google Shape;208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9" name="Google Shape;208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0" name="Google Shape;209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1" name="Google Shape;209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2" name="Google Shape;209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3" name="Google Shape;209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4" name="Google Shape;209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5" name="Google Shape;209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6" name="Google Shape;209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" name="Google Shape;209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8" name="Google Shape;209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9" name="Google Shape;20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0" name="Google Shape;2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1" name="Google Shape;210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2" name="Google Shape;210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3" name="Google Shape;210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4" name="Google Shape;210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5" name="Google Shape;210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6" name="Google Shape;210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7" name="Google Shape;210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8" name="Google Shape;210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9" name="Google Shape;210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0" name="Google Shape;211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1" name="Google Shape;211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2" name="Google Shape;211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3" name="Google Shape;211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Google Shape;211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5" name="Google Shape;211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6" name="Google Shape;211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7" name="Google Shape;211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8" name="Google Shape;211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1" name="Google Shape;212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2" name="Google Shape;212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3" name="Google Shape;212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4" name="Google Shape;212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5" name="Google Shape;212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6" name="Google Shape;212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7" name="Google Shape;212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8" name="Google Shape;212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9" name="Google Shape;212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0" name="Google Shape;213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1" name="Google Shape;213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Google Shape;213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3" name="Google Shape;213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4" name="Google Shape;213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5" name="Google Shape;213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6" name="Google Shape;213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7" name="Google Shape;213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8" name="Google Shape;213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9" name="Google Shape;213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0" name="Google Shape;214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1" name="Google Shape;214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2" name="Google Shape;214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3" name="Google Shape;214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4" name="Google Shape;214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5" name="Google Shape;214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Google Shape;214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7" name="Google Shape;214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8" name="Google Shape;214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9" name="Google Shape;214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0" name="Google Shape;215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1" name="Google Shape;215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2" name="Google Shape;215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3" name="Google Shape;215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4" name="Google Shape;215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5" name="Google Shape;215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6" name="Google Shape;215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7" name="Google Shape;215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8" name="Google Shape;215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9" name="Google Shape;215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0" name="Google Shape;216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1" name="Google Shape;216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2" name="Google Shape;216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3" name="Google Shape;216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4" name="Google Shape;216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5" name="Google Shape;216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6" name="Google Shape;216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7" name="Google Shape;21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8" name="Google Shape;216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9" name="Google Shape;216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0" name="Google Shape;217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1" name="Google Shape;217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2" name="Google Shape;217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3" name="Google Shape;217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4" name="Google Shape;217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5" name="Google Shape;217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6" name="Google Shape;217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7" name="Google Shape;217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8" name="Google Shape;217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9" name="Google Shape;217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0" name="Google Shape;218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1" name="Google Shape;218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2" name="Google Shape;218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3" name="Google Shape;218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4" name="Google Shape;218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5" name="Google Shape;218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6" name="Google Shape;218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7" name="Google Shape;218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8" name="Google Shape;218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9" name="Google Shape;218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0" name="Google Shape;219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1" name="Google Shape;219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3" name="Google Shape;219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4" name="Google Shape;219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5" name="Google Shape;21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6" name="Google Shape;219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7" name="Google Shape;219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8" name="Google Shape;219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9" name="Google Shape;219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0" name="Google Shape;220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1" name="Google Shape;220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2" name="Google Shape;220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3" name="Google Shape;220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4" name="Google Shape;220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5" name="Google Shape;220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6" name="Google Shape;220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7" name="Google Shape;220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8" name="Google Shape;22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9" name="Google Shape;220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0" name="Google Shape;221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1" name="Google Shape;221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2" name="Google Shape;221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3" name="Google Shape;221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4" name="Google Shape;221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5" name="Google Shape;221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6" name="Google Shape;221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7" name="Google Shape;221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8" name="Google Shape;221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9" name="Google Shape;221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0" name="Google Shape;222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1" name="Google Shape;222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2" name="Google Shape;222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3" name="Google Shape;222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4" name="Google Shape;222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5" name="Google Shape;222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6" name="Google Shape;222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7" name="Google Shape;222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8" name="Google Shape;222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9" name="Google Shape;222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0" name="Google Shape;223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1" name="Google Shape;223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2" name="Google Shape;223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3" name="Google Shape;223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4" name="Google Shape;223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5" name="Google Shape;223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6" name="Google Shape;223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7" name="Google Shape;223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8" name="Google Shape;223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9" name="Google Shape;223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0" name="Google Shape;224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1" name="Google Shape;224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2" name="Google Shape;224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3" name="Google Shape;224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4" name="Google Shape;224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5" name="Google Shape;224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6" name="Google Shape;224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7" name="Google Shape;224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8" name="Google Shape;224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9" name="Google Shape;224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0" name="Google Shape;225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1" name="Google Shape;225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2" name="Google Shape;225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3" name="Google Shape;225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4" name="Google Shape;225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5" name="Google Shape;225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6" name="Google Shape;225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7" name="Google Shape;225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8" name="Google Shape;225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9" name="Google Shape;225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0" name="Google Shape;226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1" name="Google Shape;226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2" name="Google Shape;226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3" name="Google Shape;226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4" name="Google Shape;226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5" name="Google Shape;226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6" name="Google Shape;226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7" name="Google Shape;226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8" name="Google Shape;226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9" name="Google Shape;226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0" name="Google Shape;227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1" name="Google Shape;227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2" name="Google Shape;227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3" name="Google Shape;227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4" name="Google Shape;227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5" name="Google Shape;227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6" name="Google Shape;227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7" name="Google Shape;227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8" name="Google Shape;227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9" name="Google Shape;227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0" name="Google Shape;228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1" name="Google Shape;228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2" name="Google Shape;228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3" name="Google Shape;228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4" name="Google Shape;228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5" name="Google Shape;228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6" name="Google Shape;228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7" name="Google Shape;228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8" name="Google Shape;228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9" name="Google Shape;228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0" name="Google Shape;229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1" name="Google Shape;229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2" name="Google Shape;229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3" name="Google Shape;229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4" name="Google Shape;229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5" name="Google Shape;229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6" name="Google Shape;229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7" name="Google Shape;229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8" name="Google Shape;229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9" name="Google Shape;22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0" name="Google Shape;23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1" name="Google Shape;230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2" name="Google Shape;230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3" name="Google Shape;230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4" name="Google Shape;230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5" name="Google Shape;230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6" name="Google Shape;230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7" name="Google Shape;230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8" name="Google Shape;230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2" name="Google Shape;231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3" name="Google Shape;231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4" name="Google Shape;231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5" name="Google Shape;231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6" name="Google Shape;231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7" name="Google Shape;231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8" name="Google Shape;231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9" name="Google Shape;231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0" name="Google Shape;232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1" name="Google Shape;232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2" name="Google Shape;232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3" name="Google Shape;232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4" name="Google Shape;232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5" name="Google Shape;232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6" name="Google Shape;232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7" name="Google Shape;232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8" name="Google Shape;232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9" name="Google Shape;232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0" name="Google Shape;233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1" name="Google Shape;233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2" name="Google Shape;233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3" name="Google Shape;233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4" name="Google Shape;233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5" name="Google Shape;233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6" name="Google Shape;233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7" name="Google Shape;233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8" name="Google Shape;233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9" name="Google Shape;233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0" name="Google Shape;234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1" name="Google Shape;234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2" name="Google Shape;234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3" name="Google Shape;234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4" name="Google Shape;234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5" name="Google Shape;234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6" name="Google Shape;234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7" name="Google Shape;234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8" name="Google Shape;234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9" name="Google Shape;234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0" name="Google Shape;235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1" name="Google Shape;235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2" name="Google Shape;235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3" name="Google Shape;235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4" name="Google Shape;235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5" name="Google Shape;235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6" name="Google Shape;235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7" name="Google Shape;235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8" name="Google Shape;235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9" name="Google Shape;235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0" name="Google Shape;236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1" name="Google Shape;236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2" name="Google Shape;236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3" name="Google Shape;236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4" name="Google Shape;236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5" name="Google Shape;236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6" name="Google Shape;236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7" name="Google Shape;236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8" name="Google Shape;236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9" name="Google Shape;236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0" name="Google Shape;237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1" name="Google Shape;237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2" name="Google Shape;237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3" name="Google Shape;237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4" name="Google Shape;237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5" name="Google Shape;237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6" name="Google Shape;237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7" name="Google Shape;237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8" name="Google Shape;237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9" name="Google Shape;237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0" name="Google Shape;238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1" name="Google Shape;238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2" name="Google Shape;238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3" name="Google Shape;238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4" name="Google Shape;238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5" name="Google Shape;238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6" name="Google Shape;238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7" name="Google Shape;238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8" name="Google Shape;238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9" name="Google Shape;2389;p16"/>
          <p:cNvSpPr txBox="1"/>
          <p:nvPr/>
        </p:nvSpPr>
        <p:spPr>
          <a:xfrm>
            <a:off x="1933575" y="111070"/>
            <a:ext cx="527685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Mis </a:t>
            </a:r>
            <a:r>
              <a:rPr lang="es-419" sz="52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conocimientos</a:t>
            </a:r>
            <a:endParaRPr sz="52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90" name="Google Shape;2390;p16"/>
          <p:cNvSpPr txBox="1"/>
          <p:nvPr/>
        </p:nvSpPr>
        <p:spPr>
          <a:xfrm>
            <a:off x="5748850" y="2034400"/>
            <a:ext cx="341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391" name="Google Shape;2391;p16"/>
          <p:cNvSpPr txBox="1"/>
          <p:nvPr/>
        </p:nvSpPr>
        <p:spPr>
          <a:xfrm>
            <a:off x="1476838" y="1137268"/>
            <a:ext cx="25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Lenguajes de programación: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92" name="Google Shape;2392;p16"/>
          <p:cNvPicPr preferRelativeResize="0"/>
          <p:nvPr/>
        </p:nvPicPr>
        <p:blipFill rotWithShape="1">
          <a:blip r:embed="rId6">
            <a:alphaModFix/>
          </a:blip>
          <a:srcRect t="17341"/>
          <a:stretch/>
        </p:blipFill>
        <p:spPr>
          <a:xfrm>
            <a:off x="1522738" y="1908184"/>
            <a:ext cx="52157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7738" y="1908184"/>
            <a:ext cx="476325" cy="4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4" name="Google Shape;239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6500" y="1930808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Google Shape;239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0025" y="1930786"/>
            <a:ext cx="798264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Google Shape;239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96212" y="2467260"/>
            <a:ext cx="798275" cy="49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4084" y="2532399"/>
            <a:ext cx="521574" cy="45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37300" y="2543534"/>
            <a:ext cx="431075" cy="4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14951C-9AB8-96A7-F705-6027C958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38" y="2966182"/>
            <a:ext cx="874982" cy="87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rende a programar en C PASO a PASO">
            <a:extLst>
              <a:ext uri="{FF2B5EF4-FFF2-40B4-BE49-F238E27FC236}">
                <a16:creationId xmlns:a16="http://schemas.microsoft.com/office/drawing/2014/main" id="{B6013A19-A662-BF23-D5DE-1CEC0D78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27" y="3164815"/>
            <a:ext cx="488746" cy="5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91;p16">
            <a:extLst>
              <a:ext uri="{FF2B5EF4-FFF2-40B4-BE49-F238E27FC236}">
                <a16:creationId xmlns:a16="http://schemas.microsoft.com/office/drawing/2014/main" id="{461CE4D0-57F2-0BA6-23D6-EA625988A9A0}"/>
              </a:ext>
            </a:extLst>
          </p:cNvPr>
          <p:cNvSpPr txBox="1"/>
          <p:nvPr/>
        </p:nvSpPr>
        <p:spPr>
          <a:xfrm>
            <a:off x="4714875" y="1157600"/>
            <a:ext cx="25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Programas: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Picture 2" descr="mysqlworkbench&quot; Icon - Download for free – Iconduck">
            <a:extLst>
              <a:ext uri="{FF2B5EF4-FFF2-40B4-BE49-F238E27FC236}">
                <a16:creationId xmlns:a16="http://schemas.microsoft.com/office/drawing/2014/main" id="{C80C53AA-6F2C-1E49-8C30-67F96954A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646" y="1812997"/>
            <a:ext cx="577157" cy="57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805E2C-EC1F-F8A3-D492-C05950E8E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711" y="1829264"/>
            <a:ext cx="511629" cy="51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DB7B30-C1EB-2BA4-0151-093152180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660805"/>
            <a:ext cx="1552723" cy="5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42D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14"/>
          <p:cNvGrpSpPr/>
          <p:nvPr/>
        </p:nvGrpSpPr>
        <p:grpSpPr>
          <a:xfrm>
            <a:off x="0" y="0"/>
            <a:ext cx="9144000" cy="5143488"/>
            <a:chOff x="0" y="0"/>
            <a:chExt cx="9144000" cy="5143488"/>
          </a:xfrm>
        </p:grpSpPr>
        <p:pic>
          <p:nvPicPr>
            <p:cNvPr id="643" name="Google Shape;64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85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571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857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7" name="Google Shape;79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9" name="Google Shape;79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1142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" name="Google Shape;82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1428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1714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9" name="Google Shape;86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0" name="Google Shape;87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Google Shape;88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" name="Google Shape;88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Google Shape;89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1" name="Google Shape;89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000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0" name="Google Shape;90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" name="Google Shape;90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" name="Google Shape;90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7" name="Google Shape;90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8" name="Google Shape;90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" name="Google Shape;90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Google Shape;91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6" name="Google Shape;91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0" name="Google Shape;92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8" name="Google Shape;92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0" name="Google Shape;93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2860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2" name="Google Shape;93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3" name="Google Shape;93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5" name="Google Shape;93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" name="Google Shape;93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" name="Google Shape;93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" name="Google Shape;93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2" name="Google Shape;94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3" name="Google Shape;94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9" name="Google Shape;94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Google Shape;95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" name="Google Shape;96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1" name="Google Shape;96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5717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4" name="Google Shape;96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7" name="Google Shape;96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8" name="Google Shape;96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" name="Google Shape;97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7" name="Google Shape;97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8" name="Google Shape;97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0" name="Google Shape;98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1" name="Google Shape;98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Google Shape;99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1" name="Google Shape;99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" name="Google Shape;99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4" name="Google Shape;99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285750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5" name="Google Shape;99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7" name="Google Shape;99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8" name="Google Shape;99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1" name="Google Shape;100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3" name="Google Shape;100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6" name="Google Shape;100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7" name="Google Shape;101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8" name="Google Shape;101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9" name="Google Shape;101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Google Shape;102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1" name="Google Shape;102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3143250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Google Shape;102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6" name="Google Shape;103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7" name="Google Shape;103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8" name="Google Shape;103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9" name="Google Shape;103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4" name="Google Shape;105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7" name="Google Shape;105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3428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1" name="Google Shape;106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" name="Google Shape;107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4" name="Google Shape;107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5" name="Google Shape;107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6" name="Google Shape;107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0" name="Google Shape;108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1" name="Google Shape;108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2" name="Google Shape;108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3" name="Google Shape;108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4" name="Google Shape;108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5" name="Google Shape;108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" name="Google Shape;108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9" name="Google Shape;108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" name="Google Shape;109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3714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1" name="Google Shape;109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2" name="Google Shape;109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6" name="Google Shape;110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8" name="Google Shape;110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" name="Google Shape;110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0" name="Google Shape;111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2" name="Google Shape;111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4" name="Google Shape;111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7" name="Google Shape;111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" name="Google Shape;111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Google Shape;112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0004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3" name="Google Shape;112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5" name="Google Shape;112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7" name="Google Shape;112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8" name="Google Shape;112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9" name="Google Shape;112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0" name="Google Shape;113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1" name="Google Shape;1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" name="Google Shape;113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3" name="Google Shape;113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4" name="Google Shape;113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5" name="Google Shape;113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6" name="Google Shape;113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Google Shape;113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Google Shape;114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114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4" name="Google Shape;114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114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Google Shape;114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9" name="Google Shape;114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0" name="Google Shape;115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2" name="Google Shape;115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3" name="Google Shape;115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2862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Google Shape;115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Google Shape;115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Google Shape;115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Google Shape;115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Google Shape;115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1" name="Google Shape;116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2" name="Google Shape;116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Google Shape;116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7" name="Google Shape;116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9" name="Google Shape;116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0" name="Google Shape;117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Google Shape;117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" name="Google Shape;117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4" name="Google Shape;118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6" name="Google Shape;118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57198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7" name="Google Shape;118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9" name="Google Shape;118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1" name="Google Shape;119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3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2" name="Google Shape;119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3" name="Google Shape;119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4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4" name="Google Shape;119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6" name="Google Shape;119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7" name="Google Shape;119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7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8" name="Google Shape;119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3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9" name="Google Shape;119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9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4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1" name="Google Shape;120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6" name="Google Shape;120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9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" name="Google Shape;120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8" name="Google Shape;120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9" name="Google Shape;120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86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2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" name="Google Shape;121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58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2" name="Google Shape;121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3" name="Google Shape;121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5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5" name="Google Shape;121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6" name="Google Shape;121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67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" name="Google Shape;121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50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8" name="Google Shape;121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58250" y="4857738"/>
              <a:ext cx="28575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9" name="Google Shape;1219;p14"/>
          <p:cNvSpPr txBox="1"/>
          <p:nvPr/>
        </p:nvSpPr>
        <p:spPr>
          <a:xfrm>
            <a:off x="3128260" y="10970"/>
            <a:ext cx="2722475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Sobre </a:t>
            </a:r>
            <a:r>
              <a:rPr lang="es-419" sz="52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mi</a:t>
            </a:r>
            <a:endParaRPr sz="52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0" name="Google Shape;1220;p14"/>
          <p:cNvSpPr txBox="1"/>
          <p:nvPr/>
        </p:nvSpPr>
        <p:spPr>
          <a:xfrm>
            <a:off x="1115177" y="1449639"/>
            <a:ext cx="31128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800"/>
              <a:buFont typeface="Wingdings" panose="05000000000000000000" pitchFamily="2" charset="2"/>
              <a:buChar char="v"/>
            </a:pPr>
            <a:r>
              <a:rPr lang="es-MX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La Tecnología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800"/>
              <a:buFont typeface="Wingdings" panose="05000000000000000000" pitchFamily="2" charset="2"/>
              <a:buChar char="v"/>
            </a:pPr>
            <a:r>
              <a:rPr lang="es-MX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MI Desarrollo Profesional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800"/>
              <a:buFont typeface="Wingdings" panose="05000000000000000000" pitchFamily="2" charset="2"/>
              <a:buChar char="v"/>
            </a:pPr>
            <a:r>
              <a:rPr lang="es-MX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Innovación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-"/>
            </a:pPr>
            <a:endParaRPr sz="16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2" name="Google Shape;1222;p14"/>
          <p:cNvSpPr txBox="1"/>
          <p:nvPr/>
        </p:nvSpPr>
        <p:spPr>
          <a:xfrm>
            <a:off x="5748850" y="2034400"/>
            <a:ext cx="341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" name="Google Shape;2391;p16">
            <a:extLst>
              <a:ext uri="{FF2B5EF4-FFF2-40B4-BE49-F238E27FC236}">
                <a16:creationId xmlns:a16="http://schemas.microsoft.com/office/drawing/2014/main" id="{C9C6FC23-5225-9694-E2E5-F6D85ECA0F4E}"/>
              </a:ext>
            </a:extLst>
          </p:cNvPr>
          <p:cNvSpPr txBox="1"/>
          <p:nvPr/>
        </p:nvSpPr>
        <p:spPr>
          <a:xfrm>
            <a:off x="2027105" y="996170"/>
            <a:ext cx="1033643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Intereses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Google Shape;1220;p14">
            <a:extLst>
              <a:ext uri="{FF2B5EF4-FFF2-40B4-BE49-F238E27FC236}">
                <a16:creationId xmlns:a16="http://schemas.microsoft.com/office/drawing/2014/main" id="{AB310023-B9A0-3D60-AC5B-2CC52FB75A20}"/>
              </a:ext>
            </a:extLst>
          </p:cNvPr>
          <p:cNvSpPr txBox="1"/>
          <p:nvPr/>
        </p:nvSpPr>
        <p:spPr>
          <a:xfrm>
            <a:off x="5230015" y="1415162"/>
            <a:ext cx="233105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800"/>
              <a:buFont typeface="Wingdings" panose="05000000000000000000" pitchFamily="2" charset="2"/>
              <a:buChar char="v"/>
            </a:pPr>
            <a:r>
              <a:rPr lang="es-MX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Los Deportes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800"/>
              <a:buFont typeface="Wingdings" panose="05000000000000000000" pitchFamily="2" charset="2"/>
              <a:buChar char="v"/>
            </a:pPr>
            <a:r>
              <a:rPr lang="es-MX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Los videojuegos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800"/>
              <a:buFont typeface="Wingdings" panose="05000000000000000000" pitchFamily="2" charset="2"/>
              <a:buChar char="v"/>
            </a:pPr>
            <a:r>
              <a:rPr lang="es-MX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Tener nuevos retos</a:t>
            </a:r>
          </a:p>
        </p:txBody>
      </p:sp>
      <p:sp>
        <p:nvSpPr>
          <p:cNvPr id="4" name="Google Shape;2391;p16">
            <a:extLst>
              <a:ext uri="{FF2B5EF4-FFF2-40B4-BE49-F238E27FC236}">
                <a16:creationId xmlns:a16="http://schemas.microsoft.com/office/drawing/2014/main" id="{63F04658-DEA9-B94A-DB9E-9DE50058B539}"/>
              </a:ext>
            </a:extLst>
          </p:cNvPr>
          <p:cNvSpPr txBox="1"/>
          <p:nvPr/>
        </p:nvSpPr>
        <p:spPr>
          <a:xfrm>
            <a:off x="5910872" y="1071641"/>
            <a:ext cx="1033643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Gustos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Google Shape;1220;p14">
            <a:extLst>
              <a:ext uri="{FF2B5EF4-FFF2-40B4-BE49-F238E27FC236}">
                <a16:creationId xmlns:a16="http://schemas.microsoft.com/office/drawing/2014/main" id="{81D6F529-197C-F09C-35CD-CA464E624B21}"/>
              </a:ext>
            </a:extLst>
          </p:cNvPr>
          <p:cNvSpPr txBox="1"/>
          <p:nvPr/>
        </p:nvSpPr>
        <p:spPr>
          <a:xfrm>
            <a:off x="3088620" y="2875194"/>
            <a:ext cx="3112800" cy="224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800"/>
              <a:buFont typeface="Wingdings" panose="05000000000000000000" pitchFamily="2" charset="2"/>
              <a:buChar char="v"/>
            </a:pPr>
            <a:r>
              <a:rPr lang="es-MX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Aprender cosas nuevas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800"/>
              <a:buFont typeface="Wingdings" panose="05000000000000000000" pitchFamily="2" charset="2"/>
              <a:buChar char="v"/>
            </a:pPr>
            <a:r>
              <a:rPr lang="es-MX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Tener crecimiento en el ámbito profesional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800"/>
              <a:buFont typeface="Wingdings" panose="05000000000000000000" pitchFamily="2" charset="2"/>
              <a:buChar char="v"/>
            </a:pPr>
            <a:r>
              <a:rPr lang="es-MX" sz="1800" b="0" i="0" u="none" strike="noStrike" dirty="0">
                <a:solidFill>
                  <a:srgbClr val="FFFFFF"/>
                </a:solidFill>
                <a:effectLst/>
                <a:latin typeface="Oswald" panose="00000500000000000000" pitchFamily="2" charset="0"/>
              </a:rPr>
              <a:t>Adquirir y reforzar mis conocimientos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800"/>
              <a:buFont typeface="Wingdings" panose="05000000000000000000" pitchFamily="2" charset="2"/>
              <a:buChar char="v"/>
            </a:pPr>
            <a:r>
              <a:rPr lang="es-MX" sz="1800" dirty="0">
                <a:solidFill>
                  <a:srgbClr val="FFFFFF"/>
                </a:solidFill>
                <a:latin typeface="Oswald" panose="00000500000000000000" pitchFamily="2" charset="0"/>
              </a:rPr>
              <a:t>Liderazgo</a:t>
            </a:r>
            <a:endParaRPr lang="es-MX" sz="1800" b="0" i="0" u="none" strike="noStrike" dirty="0">
              <a:solidFill>
                <a:srgbClr val="FFFFFF"/>
              </a:solidFill>
              <a:effectLst/>
              <a:latin typeface="Oswald" panose="00000500000000000000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EEFF"/>
              </a:buClr>
              <a:buSzPts val="1800"/>
              <a:buFont typeface="Wingdings" panose="05000000000000000000" pitchFamily="2" charset="2"/>
              <a:buChar char="v"/>
            </a:pPr>
            <a:endParaRPr lang="es-MX" sz="16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-"/>
            </a:pPr>
            <a:endParaRPr sz="16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" name="Google Shape;2391;p16">
            <a:extLst>
              <a:ext uri="{FF2B5EF4-FFF2-40B4-BE49-F238E27FC236}">
                <a16:creationId xmlns:a16="http://schemas.microsoft.com/office/drawing/2014/main" id="{BDE29F90-D68F-D570-16D4-01EFAB42B7BE}"/>
              </a:ext>
            </a:extLst>
          </p:cNvPr>
          <p:cNvSpPr txBox="1"/>
          <p:nvPr/>
        </p:nvSpPr>
        <p:spPr>
          <a:xfrm>
            <a:off x="4000548" y="2421725"/>
            <a:ext cx="1033643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b="1" dirty="0">
                <a:solidFill>
                  <a:srgbClr val="00EEFF"/>
                </a:solidFill>
                <a:latin typeface="Oswald"/>
                <a:ea typeface="Oswald"/>
                <a:cs typeface="Oswald"/>
                <a:sym typeface="Oswald"/>
              </a:rPr>
              <a:t>Objetivos</a:t>
            </a:r>
            <a:endParaRPr sz="1600" b="1" dirty="0">
              <a:solidFill>
                <a:srgbClr val="00E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129</Words>
  <Application>Microsoft Office PowerPoint</Application>
  <PresentationFormat>Presentación en pantalla (16:9)</PresentationFormat>
  <Paragraphs>33</Paragraphs>
  <Slides>5</Slides>
  <Notes>5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Wingdings</vt:lpstr>
      <vt:lpstr>Oswald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darren escobar</cp:lastModifiedBy>
  <cp:revision>8</cp:revision>
  <dcterms:modified xsi:type="dcterms:W3CDTF">2024-07-23T05:31:26Z</dcterms:modified>
</cp:coreProperties>
</file>